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58" r:id="rId19"/>
    <p:sldId id="265" r:id="rId20"/>
    <p:sldId id="266" r:id="rId21"/>
    <p:sldId id="283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5E78-7054-8E49-AA15-F37B44D89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8D6A8-A3E2-224C-B1FB-25916F166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D5EF-B6D5-4344-8AA8-64BDB3D7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32D2-3F39-844B-99E5-B7BA920F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9F18-26C3-7049-8473-7E506A8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8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D29C-2BA5-8944-8FF6-E61901F5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C5704-6B2E-454D-8F8D-A6D75DDEC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BA92A-969A-4146-88D9-CE275093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7BF2-E44D-DF48-98F8-51A6689C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A643D-E4A5-8740-8ED1-29C22FD3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0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39211-BAD6-7448-972E-05AA4F1F2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DE6F4-6D59-7C41-B442-7DA5B5A2B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5B794-5656-704C-B653-3D68051E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05B82-13A0-3B43-9FD6-94B4CA83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20BA0-2402-2147-A3FC-147CDA52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6A9-96F6-554D-84F9-3C8D9A4B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377-F006-C943-9691-1D9861702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7A51-45FD-B646-8971-0E102F59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211AA-CDB2-D84E-A57A-879D2D5F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4282-D04B-9C4B-8ECA-4AF5D167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5853-2E48-6541-8E51-AD207B08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FD872-50DE-E149-A83D-C252A511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5C615-4160-6C43-A0A6-90069115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A6984-7C86-8745-977F-4110596D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FDE6-C915-CD43-AE81-1B185CB4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89370-ADD9-164C-8FA0-FF018CDD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A378-6F71-AE45-98C1-5810453E2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8E9BE-DA3F-1B45-B188-3BBB0DFF3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DA0A1-2038-E149-984E-7048362D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783CD-D03C-0144-9777-78362EE2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5728D-87B5-7546-B708-084A77A7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00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0D73-FDE4-8A45-BCE6-26DE8230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AD3B2-4ABB-474F-A2C8-6A759F72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48FDF-10F8-7B4C-A27B-C13965EFA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BC8C8-06A7-7E46-92B6-94109DDB2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30B7A-5E36-DC45-A937-B3D6AB21A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C2B87-2AB5-8742-A7FC-33C12685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38BCD-55BD-9F47-8136-5369E3B5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17D74-ADAB-6A4F-96D7-CD649DF0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41BD-408D-4D49-AEEA-55798896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E9460-4A1B-B042-9C1C-3D8D418B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9A56A-67F1-7F40-B9FA-ECFA3ABD9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6FBCC-D526-284E-9AC9-81FDB3F0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230F3-9171-1047-969A-F2D082C1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59A74-24F4-F04F-B0BE-01E9E52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45A33-C7ED-F94C-BFD9-2D1C53DC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4170-E96B-F94A-A969-3225CCE1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0F78D-9994-174D-9023-B8B4814B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D3038-939D-024F-AE71-483780415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C77A-CAE5-474D-B39B-7EC3E45A4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21274-4561-724B-908C-9A7414A6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8B1E-C18E-C743-82DF-2F0A0C1C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83D4-D913-F249-AEC6-F362B9EE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0FAF1-5E20-794B-862F-318BAFB4E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B1CD5-1544-E144-9E75-E5E102493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B9E57-592A-694C-A8B0-206919FE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AC37A-000A-B445-A59A-E7EA56F9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23D78-71E7-4F49-A949-53457B53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9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71337-9FDF-564F-A0EF-ECCAA3A9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960F-B48B-634F-86ED-14C7A81F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40FB-7D57-D944-A96A-234BAD96E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C4861-A1C4-864F-91D4-6AF260821C56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1B81E-F121-8D46-BCA9-CFDB733F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997DD-91E1-1F46-97B5-F52D743A6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4CDDA-9EB9-0440-A573-277E754B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7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etpostman.com/download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atson-developer-cloud.github.io/doc-tutorial-downloads/visual-recognition/640px-IBM_VGA_90X8941_on_PS55.jpg" TargetMode="Externa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tson-developer-cloud/java-sdk/releases/download/java-sdk-6.14.0/java-sdk-6.14.0-jar-with-dependencies.ja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ibm.com/clou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FDE0E-DFE3-1746-831E-E6467D46FD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27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759"/>
            <a:ext cx="12192000" cy="6866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D4D14-9408-9F4B-8A13-CD183B56D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56" y="2090456"/>
            <a:ext cx="8893995" cy="117904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Myriad Pro Condensed" panose="020B0506030403020204" pitchFamily="34" charset="0"/>
              </a:rPr>
              <a:t>IBM Watson</a:t>
            </a:r>
            <a:r>
              <a:rPr lang="en-US" dirty="0">
                <a:latin typeface="Myriad Pro Condensed" panose="020B0506030403020204" pitchFamily="34" charset="0"/>
              </a:rPr>
              <a:t> Visual Recognition API</a:t>
            </a:r>
            <a:br>
              <a:rPr lang="en-US" dirty="0">
                <a:latin typeface="Myriad Pro Condensed" panose="020B0506030403020204" pitchFamily="34" charset="0"/>
              </a:rPr>
            </a:br>
            <a:r>
              <a:rPr lang="en-US" sz="3600" dirty="0">
                <a:latin typeface="Myriad Pro Condensed" panose="020B0506030403020204" pitchFamily="34" charset="0"/>
              </a:rPr>
              <a:t>by Isaac Ramírez Herrera</a:t>
            </a:r>
            <a:endParaRPr lang="en-US" dirty="0">
              <a:latin typeface="Myriad Pro Condense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Retrieve the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AA17ED-E6CB-3A4B-BDD6-9E04D884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42" y="2343805"/>
            <a:ext cx="10369158" cy="45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4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Retrieve the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ADAAC6-7B3D-A049-84BE-137A110A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85" y="1690688"/>
            <a:ext cx="5389029" cy="51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6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Retrieve the credentials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20BE92-DB07-2F4A-9192-323D5F07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77" y="1850465"/>
            <a:ext cx="8086753" cy="50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3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Test it with Postman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7E802B-EE43-1144-81D0-2EFC9F274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Download it from </a:t>
            </a:r>
            <a:r>
              <a:rPr lang="en-US" dirty="0">
                <a:latin typeface="Myriad Pro Condensed" panose="020B0506030403020204" pitchFamily="34" charset="0"/>
                <a:hlinkClick r:id="rId2"/>
              </a:rPr>
              <a:t>https://www.getpostman.com/downloads/</a:t>
            </a:r>
            <a:endParaRPr lang="en-US" dirty="0">
              <a:latin typeface="Myriad Pro Condensed" panose="020B0506030403020204" pitchFamily="34" charset="0"/>
            </a:endParaRPr>
          </a:p>
          <a:p>
            <a:endParaRPr lang="en-US" dirty="0">
              <a:latin typeface="Myriad Pro Condensed" panose="020B0506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D1893-765A-8345-8804-0D3DCF71C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"/>
          <a:stretch/>
        </p:blipFill>
        <p:spPr>
          <a:xfrm>
            <a:off x="1093075" y="2624018"/>
            <a:ext cx="9701049" cy="42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Test it with Postman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D919E5D-F2ED-5A43-B6FF-437804566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9" y="2261140"/>
            <a:ext cx="10420612" cy="45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Test it with Postman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6B34F8F-D532-3744-A841-CB87B6E72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407" r="743"/>
          <a:stretch/>
        </p:blipFill>
        <p:spPr>
          <a:xfrm>
            <a:off x="1166648" y="1818290"/>
            <a:ext cx="9806152" cy="50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7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Test it with Postman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EFEC9E2-6972-7542-999F-A04AF332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71" y="2774739"/>
            <a:ext cx="10376377" cy="40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1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What did we just do?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1957A6-AB0C-D740-B8F6-988E977A3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609" y="2377718"/>
            <a:ext cx="2848350" cy="2136263"/>
          </a:xfrm>
          <a:prstGeom prst="ellipse">
            <a:avLst/>
          </a:prstGeom>
          <a:ln w="28575" cap="rnd">
            <a:solidFill>
              <a:schemeClr val="tx1"/>
            </a:solidFill>
            <a:prstDash val="lgDash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AFEE6-784E-5C48-8869-4F7DC419D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620" y="2428180"/>
            <a:ext cx="1832235" cy="16989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469E0-84FF-8541-BC8D-416447DB114B}"/>
              </a:ext>
            </a:extLst>
          </p:cNvPr>
          <p:cNvSpPr/>
          <p:nvPr/>
        </p:nvSpPr>
        <p:spPr>
          <a:xfrm>
            <a:off x="492237" y="4630351"/>
            <a:ext cx="3660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https://watson-developer-cloud.github.io/doc-tutorial-downloads/visual-recognition/640px-IBM_VGA_90X8941_on_PS55.jpg</a:t>
            </a:r>
            <a:endParaRPr lang="en-US" sz="1200" dirty="0"/>
          </a:p>
          <a:p>
            <a:pPr algn="ctr"/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ADD280-D205-5A4B-ACB0-2A34C1537B51}"/>
              </a:ext>
            </a:extLst>
          </p:cNvPr>
          <p:cNvCxnSpPr>
            <a:cxnSpLocks/>
          </p:cNvCxnSpPr>
          <p:nvPr/>
        </p:nvCxnSpPr>
        <p:spPr>
          <a:xfrm>
            <a:off x="3941380" y="3445849"/>
            <a:ext cx="79224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C6F1FCE-CEEB-4049-9554-FC5E2B0DDB27}"/>
              </a:ext>
            </a:extLst>
          </p:cNvPr>
          <p:cNvSpPr/>
          <p:nvPr/>
        </p:nvSpPr>
        <p:spPr>
          <a:xfrm>
            <a:off x="7451835" y="1912884"/>
            <a:ext cx="429873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yriad Pro Condensed" panose="020B0506030403020204" pitchFamily="34" charset="0"/>
              </a:rPr>
              <a:t>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"images": [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"classifiers": [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"</a:t>
            </a:r>
            <a:r>
              <a:rPr lang="en-US" sz="1100" dirty="0" err="1">
                <a:latin typeface="Myriad Pro Condensed" panose="020B0506030403020204" pitchFamily="34" charset="0"/>
              </a:rPr>
              <a:t>classifier_id</a:t>
            </a:r>
            <a:r>
              <a:rPr lang="en-US" sz="1100" dirty="0">
                <a:latin typeface="Myriad Pro Condensed" panose="020B0506030403020204" pitchFamily="34" charset="0"/>
              </a:rPr>
              <a:t>": "default",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"name": "default",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"classes": [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"class": "circuit board",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"score": 0.578,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</a:t>
            </a:r>
            <a:r>
              <a:rPr lang="en-US" sz="1100" dirty="0" err="1">
                <a:latin typeface="Myriad Pro Condensed" panose="020B0506030403020204" pitchFamily="34" charset="0"/>
              </a:rPr>
              <a:t>type_hierarchy</a:t>
            </a:r>
            <a:r>
              <a:rPr lang="en-US" sz="1100" dirty="0">
                <a:latin typeface="Myriad Pro Condensed" panose="020B0506030403020204" pitchFamily="34" charset="0"/>
              </a:rPr>
              <a:t>": "/electrical device/computer circuit/circuit board"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},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"class": "computer circuit",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"score": 0.755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},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"class": "electrical device",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"score": 0.757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},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{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"class": "disk controller",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"score": 0.553,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    "</a:t>
            </a:r>
            <a:r>
              <a:rPr lang="en-US" sz="1100" dirty="0" err="1">
                <a:latin typeface="Myriad Pro Condensed" panose="020B0506030403020204" pitchFamily="34" charset="0"/>
              </a:rPr>
              <a:t>type_hierarchy</a:t>
            </a:r>
            <a:r>
              <a:rPr lang="en-US" sz="1100" dirty="0">
                <a:latin typeface="Myriad Pro Condensed" panose="020B0506030403020204" pitchFamily="34" charset="0"/>
              </a:rPr>
              <a:t>": "/controller/disk controller"</a:t>
            </a:r>
          </a:p>
          <a:p>
            <a:r>
              <a:rPr lang="en-US" sz="1100" dirty="0">
                <a:latin typeface="Myriad Pro Condensed" panose="020B0506030403020204" pitchFamily="34" charset="0"/>
              </a:rPr>
              <a:t>                        },</a:t>
            </a:r>
          </a:p>
          <a:p>
            <a:endParaRPr lang="en-US" sz="1100" dirty="0">
              <a:latin typeface="Myriad Pro Condensed" panose="020B05060304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6078CB-8E6B-F840-B841-23A5C1B70CA0}"/>
              </a:ext>
            </a:extLst>
          </p:cNvPr>
          <p:cNvCxnSpPr>
            <a:cxnSpLocks/>
          </p:cNvCxnSpPr>
          <p:nvPr/>
        </p:nvCxnSpPr>
        <p:spPr>
          <a:xfrm>
            <a:off x="6565855" y="3429000"/>
            <a:ext cx="792240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804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5EEB-8359-6A4F-9BD7-BE59FAAA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Let´s do the same in Java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Create an Swing application that let’s user select an image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Call the API to classify it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Then,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Learn how to create classifiers using Postman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Do the same in Java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</a:rPr>
              <a:t>Classify an image on the created classifier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4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9658" cy="4351338"/>
          </a:xfrm>
        </p:spPr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Go to Eclipse and create a new Java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DEBB1-1CD8-A04A-BFD9-E0418C4E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68" y="2536520"/>
            <a:ext cx="3983491" cy="3718403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5B1AC8F-A9B1-0F40-A969-190F5F31B35D}"/>
              </a:ext>
            </a:extLst>
          </p:cNvPr>
          <p:cNvSpPr txBox="1">
            <a:spLocks/>
          </p:cNvSpPr>
          <p:nvPr/>
        </p:nvSpPr>
        <p:spPr>
          <a:xfrm>
            <a:off x="5993181" y="1825625"/>
            <a:ext cx="57562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yriad Pro Condensed" panose="020B0506030403020204" pitchFamily="34" charset="0"/>
              </a:rPr>
              <a:t>Create a new lib folder to store the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1B4CD-A9A7-874B-8237-FBA8BE672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2793" y="2536520"/>
            <a:ext cx="4291685" cy="43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What is it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5EEB-8359-6A4F-9BD7-BE59FAAAA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The IBM Watson™ Visual Recognition service uses deep learning algorithms to analyze images for scenes, objects, faces, and other content. The response includes keywords that provide information about the content.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1293DB-11EC-7449-9712-05642521B3D8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08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0933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Myriad Pro Condensed" panose="020B0506030403020204" pitchFamily="34" charset="0"/>
              </a:rPr>
              <a:t>Create a Java project</a:t>
            </a:r>
          </a:p>
          <a:p>
            <a:r>
              <a:rPr lang="en-US" dirty="0">
                <a:latin typeface="Myriad Pro Condensed" panose="020B0506030403020204" pitchFamily="34" charset="0"/>
              </a:rPr>
              <a:t>Download the Watson SDK and all its dependencies:</a:t>
            </a:r>
          </a:p>
          <a:p>
            <a:pPr lvl="1"/>
            <a:r>
              <a:rPr lang="en-US" dirty="0">
                <a:latin typeface="Myriad Pro Condensed" panose="020B0506030403020204" pitchFamily="34" charset="0"/>
                <a:hlinkClick r:id="rId2"/>
              </a:rPr>
              <a:t>https://github.com/watson-developer-cloud/java-sdk/releases/download/java-sdk-6.14.0/java-sdk-6.14.0-jar-with-dependencies.jar</a:t>
            </a:r>
            <a:endParaRPr lang="en-US" dirty="0">
              <a:latin typeface="Myriad Pro Condensed" panose="020B0506030403020204" pitchFamily="34" charset="0"/>
            </a:endParaRPr>
          </a:p>
          <a:p>
            <a:r>
              <a:rPr lang="en-US" dirty="0">
                <a:latin typeface="Myriad Pro Condensed" panose="020B0506030403020204" pitchFamily="34" charset="0"/>
              </a:rPr>
              <a:t>Add the jar to the project </a:t>
            </a:r>
            <a:r>
              <a:rPr lang="en-US" dirty="0" err="1">
                <a:latin typeface="Myriad Pro Condensed" panose="020B0506030403020204" pitchFamily="34" charset="0"/>
              </a:rPr>
              <a:t>classpath</a:t>
            </a:r>
            <a:endParaRPr lang="en-US" dirty="0">
              <a:latin typeface="Myriad Pro Condensed" panose="020B05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94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Using the service in Java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6A5A4CE-58B9-4D4A-8C82-4783B7E6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43" y="2428180"/>
            <a:ext cx="8572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68" y="2626073"/>
            <a:ext cx="10515600" cy="1325563"/>
          </a:xfrm>
        </p:spPr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We are ready to code!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9ABD2-F388-0644-9A1B-293D353D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3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How to use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4FA4C-03A2-1745-939F-AFD575651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55" y="1542789"/>
            <a:ext cx="8255000" cy="4724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65983C-6530-0C43-9D40-72653127E452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9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Use cases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12FD2A-BD10-0244-8F6A-DE902A3D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dirty="0">
                <a:latin typeface="Myriad Pro Condensed" panose="020B0506030403020204" pitchFamily="34" charset="0"/>
              </a:rPr>
              <a:t>The Visual Recognition service can be used for diverse applications and industries, such as:</a:t>
            </a:r>
          </a:p>
          <a:p>
            <a:pPr marL="0" indent="0" fontAlgn="base">
              <a:buNone/>
            </a:pPr>
            <a:endParaRPr lang="en-US" dirty="0">
              <a:latin typeface="Myriad Pro Condensed" panose="020B0506030403020204" pitchFamily="34" charset="0"/>
            </a:endParaRP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Manufacturing</a:t>
            </a:r>
            <a:r>
              <a:rPr lang="en-US" dirty="0">
                <a:latin typeface="Myriad Pro Condensed" panose="020B0506030403020204" pitchFamily="34" charset="0"/>
              </a:rPr>
              <a:t>: Use images from a manufacturing setting to make sure products are being positioned correctly on an assembly line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Visual auditing</a:t>
            </a:r>
            <a:r>
              <a:rPr lang="en-US" dirty="0">
                <a:latin typeface="Myriad Pro Condensed" panose="020B0506030403020204" pitchFamily="34" charset="0"/>
              </a:rPr>
              <a:t>: Look for visual compliance or deterioration in a fleet of trucks, planes, or windmills out in the field, train custom models to understand what defects look like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Insurance</a:t>
            </a:r>
            <a:r>
              <a:rPr lang="en-US" dirty="0">
                <a:latin typeface="Myriad Pro Condensed" panose="020B0506030403020204" pitchFamily="34" charset="0"/>
              </a:rPr>
              <a:t>: Rapidly process claims by using images to classify claims into different categories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Social listening</a:t>
            </a:r>
            <a:r>
              <a:rPr lang="en-US" dirty="0">
                <a:latin typeface="Myriad Pro Condensed" panose="020B0506030403020204" pitchFamily="34" charset="0"/>
              </a:rPr>
              <a:t>: Use images from your product line or your logo to track buzz about your company on social media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Social commerce</a:t>
            </a:r>
            <a:r>
              <a:rPr lang="en-US" dirty="0">
                <a:latin typeface="Myriad Pro Condensed" panose="020B0506030403020204" pitchFamily="34" charset="0"/>
              </a:rPr>
              <a:t>: Use an image of a plated dish to find out which restaurant serves it and find reviews, use a travel photo to find vacation suggestions based on similar experiences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Retail</a:t>
            </a:r>
            <a:r>
              <a:rPr lang="en-US" dirty="0">
                <a:latin typeface="Myriad Pro Condensed" panose="020B0506030403020204" pitchFamily="34" charset="0"/>
              </a:rPr>
              <a:t>: Take a photo of a favorite outfit to find stores with those clothes in stock or on sale, use a travel image to find retail suggestions in that area</a:t>
            </a:r>
          </a:p>
          <a:p>
            <a:pPr fontAlgn="base"/>
            <a:r>
              <a:rPr lang="en-US" b="1" dirty="0">
                <a:latin typeface="Myriad Pro Condensed" panose="020B0506030403020204" pitchFamily="34" charset="0"/>
              </a:rPr>
              <a:t>Education</a:t>
            </a:r>
            <a:r>
              <a:rPr lang="en-US" dirty="0">
                <a:latin typeface="Myriad Pro Condensed" panose="020B0506030403020204" pitchFamily="34" charset="0"/>
              </a:rPr>
              <a:t>: Create image-based applications to educate about taxonomies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BD48DB-BD09-6E43-AAA5-882DA7F8C031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80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Let’s create an account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Go to </a:t>
            </a:r>
            <a:r>
              <a:rPr lang="en-US" dirty="0">
                <a:latin typeface="Myriad Pro Condensed" panose="020B0506030403020204" pitchFamily="34" charset="0"/>
                <a:hlinkClick r:id="rId2"/>
              </a:rPr>
              <a:t>https://www.ibm.com/cloud</a:t>
            </a:r>
            <a:r>
              <a:rPr lang="en-US" dirty="0">
                <a:latin typeface="Myriad Pro Condensed" panose="020B0506030403020204" pitchFamily="34" charset="0"/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67300-6756-F944-99F4-95191E21C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45"/>
          <a:stretch/>
        </p:blipFill>
        <p:spPr>
          <a:xfrm>
            <a:off x="933189" y="2552700"/>
            <a:ext cx="10246954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0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Let’s create an account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F7E22-F9ED-0741-B472-2576CCB3E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yriad Pro Condensed" panose="020B0506030403020204" pitchFamily="34" charset="0"/>
              </a:rPr>
              <a:t>Login if you are already registered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19B05-4090-0B49-ABC5-0BAADD4AD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/>
          <a:stretch/>
        </p:blipFill>
        <p:spPr>
          <a:xfrm>
            <a:off x="990481" y="4169329"/>
            <a:ext cx="10211037" cy="268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Now, create the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DB14297-536E-3A49-97A5-610840B5E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r="16783" b="2407"/>
          <a:stretch/>
        </p:blipFill>
        <p:spPr>
          <a:xfrm>
            <a:off x="5902194" y="165105"/>
            <a:ext cx="6289806" cy="669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Now, create the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863916-006A-6E4F-B0F9-6106E54F5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30"/>
          <a:stretch/>
        </p:blipFill>
        <p:spPr>
          <a:xfrm>
            <a:off x="885694" y="1925331"/>
            <a:ext cx="10420612" cy="49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5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DACF-06C9-2F46-BC55-466E87AF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yriad Pro Bold Condensed" panose="020B0503030403020204" pitchFamily="34" charset="0"/>
              </a:rPr>
              <a:t>Now, create the 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D60A4E-7A8D-E541-A6C9-F6429843D84E}"/>
              </a:ext>
            </a:extLst>
          </p:cNvPr>
          <p:cNvCxnSpPr>
            <a:cxnSpLocks/>
          </p:cNvCxnSpPr>
          <p:nvPr/>
        </p:nvCxnSpPr>
        <p:spPr>
          <a:xfrm>
            <a:off x="933189" y="1396652"/>
            <a:ext cx="104206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2057AFC-6E7E-3348-841B-596726C9A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52" y="2150593"/>
            <a:ext cx="8080430" cy="47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438</Words>
  <Application>Microsoft Macintosh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Myriad Pro Bold Condensed</vt:lpstr>
      <vt:lpstr>Myriad Pro Condensed</vt:lpstr>
      <vt:lpstr>Office Theme</vt:lpstr>
      <vt:lpstr>IBM Watson Visual Recognition API by Isaac Ramírez Herrera</vt:lpstr>
      <vt:lpstr>What is it about?</vt:lpstr>
      <vt:lpstr>How to use it</vt:lpstr>
      <vt:lpstr>Use cases</vt:lpstr>
      <vt:lpstr>Let’s create an account</vt:lpstr>
      <vt:lpstr>Let’s create an account</vt:lpstr>
      <vt:lpstr>Now, create the service</vt:lpstr>
      <vt:lpstr>Now, create the service</vt:lpstr>
      <vt:lpstr>Now, create the service</vt:lpstr>
      <vt:lpstr>Retrieve the credentials</vt:lpstr>
      <vt:lpstr>Retrieve the credentials</vt:lpstr>
      <vt:lpstr>Retrieve the credentials</vt:lpstr>
      <vt:lpstr>Test it with Postman</vt:lpstr>
      <vt:lpstr>Test it with Postman</vt:lpstr>
      <vt:lpstr>Test it with Postman</vt:lpstr>
      <vt:lpstr>Test it with Postman</vt:lpstr>
      <vt:lpstr>What did we just do?</vt:lpstr>
      <vt:lpstr>What next?</vt:lpstr>
      <vt:lpstr>Using the service in Java</vt:lpstr>
      <vt:lpstr>Using the service in Java</vt:lpstr>
      <vt:lpstr>Using the service in Java</vt:lpstr>
      <vt:lpstr>We are ready to code!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Watson Visual Recognition API by Isaac Ramírez Herrera.</dc:title>
  <dc:creator>JOSE ISAAC RAMIREZ HERRERA</dc:creator>
  <cp:lastModifiedBy>Isaac Ramirez</cp:lastModifiedBy>
  <cp:revision>26</cp:revision>
  <dcterms:created xsi:type="dcterms:W3CDTF">2018-09-01T14:06:19Z</dcterms:created>
  <dcterms:modified xsi:type="dcterms:W3CDTF">2019-03-10T21:36:30Z</dcterms:modified>
</cp:coreProperties>
</file>